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DA4BEC6-630C-422A-83CE-08C9A90C230E}" v="8" dt="2019-04-04T17:58:03.3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8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24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D22614-A6BB-41F4-BA47-B87533FD83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26291316-5587-4F7D-9742-EB3E49AF5A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145ABC5-0DF0-49B4-AD4D-EE50B24AE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BAD2F-6F3D-4C3A-B770-164944D30C9A}" type="datetimeFigureOut">
              <a:rPr lang="nl-NL" smtClean="0"/>
              <a:t>6-5-2019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B45ED82-7EB6-43CA-A21E-422F7EE14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3C8231B-6963-4D37-A923-52B9241D8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AE7C5-D3A9-4859-8897-7C07CEE7B1F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4751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E5173E-C0C1-497E-9F61-30F3EF1EDB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0ED4DAB-2632-496E-ADFF-653D32E9CC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174D580-505C-47B2-B7B4-B7B4AE5AA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BAD2F-6F3D-4C3A-B770-164944D30C9A}" type="datetimeFigureOut">
              <a:rPr lang="nl-NL" smtClean="0"/>
              <a:t>6-5-2019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CE8E8B8-13FA-4E7F-BD8E-9BAEF1B7E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C48EFC3-B4CB-412A-9116-EA416F121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AE7C5-D3A9-4859-8897-7C07CEE7B1F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85742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3DE2FB7F-FB30-415F-809B-5436ECD23A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22C69880-1171-4A9F-B003-6499352435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4223470-03E5-480E-8D19-E2627AB73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BAD2F-6F3D-4C3A-B770-164944D30C9A}" type="datetimeFigureOut">
              <a:rPr lang="nl-NL" smtClean="0"/>
              <a:t>6-5-2019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C7E86CE-FA24-4FDB-86B5-4D8848E3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A3B4C83-E256-46B3-A1AA-4FD4003D5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AE7C5-D3A9-4859-8897-7C07CEE7B1F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26824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B7821B-8D92-495F-B96C-4468002EB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B132D53-366D-4CC8-882F-4724D85598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FA9134A-2B1A-45E0-A844-FD46CD167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BAD2F-6F3D-4C3A-B770-164944D30C9A}" type="datetimeFigureOut">
              <a:rPr lang="nl-NL" smtClean="0"/>
              <a:t>6-5-2019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1B4B483-34C8-4BD7-B471-05B4BAE96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26BAAFE-CBAB-48F4-9491-4DEAAAF03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AE7C5-D3A9-4859-8897-7C07CEE7B1F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6603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788933-6F72-40CF-AA3B-27E4C1BA4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DE644DA-93D4-4719-8CEA-8D09E3CCC0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F8BC0A1-3997-4814-8238-417BEFA88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BAD2F-6F3D-4C3A-B770-164944D30C9A}" type="datetimeFigureOut">
              <a:rPr lang="nl-NL" smtClean="0"/>
              <a:t>6-5-2019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2198E83-E431-45A0-93ED-072EEE5FC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625F91A-1558-425A-BAE4-FCDB813FC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AE7C5-D3A9-4859-8897-7C07CEE7B1F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8274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FA0225-CA95-4613-A1C8-46C385075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1474837-047C-4B35-91EA-6067297D10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7E835BE-D117-4995-9298-12E2C88B00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7DBFFDC-6CBA-450D-ABE0-2523CD10A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BAD2F-6F3D-4C3A-B770-164944D30C9A}" type="datetimeFigureOut">
              <a:rPr lang="nl-NL" smtClean="0"/>
              <a:t>6-5-2019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343C750-242D-4DD4-BFD6-E063DC678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20CA044-ECF7-408A-B1A9-D92907245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AE7C5-D3A9-4859-8897-7C07CEE7B1F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81426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E03A1E-1499-466C-A601-84388D8D35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F8FC5BE-61DB-44EB-96AB-08C45E9602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87CD411-FFA2-4556-95F3-B7F21504AA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96DB034E-98C7-4527-8924-CE24620085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04A1133-88EE-4752-92AB-D5E0BBB478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C7F03A96-9742-46A6-8AA1-48ADD1336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BAD2F-6F3D-4C3A-B770-164944D30C9A}" type="datetimeFigureOut">
              <a:rPr lang="nl-NL" smtClean="0"/>
              <a:t>6-5-2019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861E3F26-ED06-4796-9AFE-1F2486A78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890D0F88-67C0-47B3-B698-6F91E5E25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AE7C5-D3A9-4859-8897-7C07CEE7B1F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0590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83741C-B403-412B-9281-551F46A97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92F76010-195C-4CF1-B3D0-605798834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BAD2F-6F3D-4C3A-B770-164944D30C9A}" type="datetimeFigureOut">
              <a:rPr lang="nl-NL" smtClean="0"/>
              <a:t>6-5-2019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2F005D5B-1F17-4E8E-8192-3EDF00F31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84C8D6EF-4133-4169-93E7-CAF64FEEC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AE7C5-D3A9-4859-8897-7C07CEE7B1F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2359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41438FCB-848A-4FA8-8402-EBE89893A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BAD2F-6F3D-4C3A-B770-164944D30C9A}" type="datetimeFigureOut">
              <a:rPr lang="nl-NL" smtClean="0"/>
              <a:t>6-5-2019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09525AB1-4B5D-4FF6-9A4C-A03C3F3C3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F7828AE3-5586-40B2-92A9-1FC14A59C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AE7C5-D3A9-4859-8897-7C07CEE7B1F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3008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FC44A5-1BEB-4146-B595-36E9BA19C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CEB0D14-CA9C-4958-84BF-5879142DFC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8610E30-F79E-48FF-A3C2-36D47014BF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DB5BB44-71E9-4EEE-B09C-59A015252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BAD2F-6F3D-4C3A-B770-164944D30C9A}" type="datetimeFigureOut">
              <a:rPr lang="nl-NL" smtClean="0"/>
              <a:t>6-5-2019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AB07C0A-A749-424B-A5B5-574A1E51B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14F4DB2-3139-4CD0-AB36-C1B6EFCBA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AE7C5-D3A9-4859-8897-7C07CEE7B1F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5854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90CDEC-4640-467D-A9E7-591AD8BD5D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3CE84EED-6FE1-4D45-99E6-6C7006A4C3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6310DA99-0D28-41A8-BFC6-6B3088D233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E4750C8-4CC8-4612-92C0-5F1839E58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BAD2F-6F3D-4C3A-B770-164944D30C9A}" type="datetimeFigureOut">
              <a:rPr lang="nl-NL" smtClean="0"/>
              <a:t>6-5-2019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6F7C17D-12DC-4E9B-9603-2BBD42377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053B0A6-B5FE-4017-9AF8-5D9DE6AC9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AE7C5-D3A9-4859-8897-7C07CEE7B1F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2600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88F402F7-123B-4B36-8CD0-25F63C652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652BA4F-FD2C-48E4-A8AA-5ABEA5298B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3AABB56-9ADE-4222-B872-7F98344230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9BAD2F-6F3D-4C3A-B770-164944D30C9A}" type="datetimeFigureOut">
              <a:rPr lang="nl-NL" smtClean="0"/>
              <a:t>6-5-2019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5EA5270-AA92-4817-9E07-4781F490DD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229DAB7-38B8-4420-BC73-CB515AFE47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6AE7C5-D3A9-4859-8897-7C07CEE7B1F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0535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CE86D177-9AD6-47D8-9682-50E7F16625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511" y="99261"/>
            <a:ext cx="10591261" cy="6659477"/>
          </a:xfrm>
          <a:prstGeom prst="rect">
            <a:avLst/>
          </a:prstGeom>
        </p:spPr>
      </p:pic>
      <p:sp>
        <p:nvSpPr>
          <p:cNvPr id="6" name="Pijl: links 5">
            <a:extLst>
              <a:ext uri="{FF2B5EF4-FFF2-40B4-BE49-F238E27FC236}">
                <a16:creationId xmlns:a16="http://schemas.microsoft.com/office/drawing/2014/main" id="{8D8000FD-3324-4EE7-9A71-1A4C2CD21243}"/>
              </a:ext>
            </a:extLst>
          </p:cNvPr>
          <p:cNvSpPr/>
          <p:nvPr/>
        </p:nvSpPr>
        <p:spPr>
          <a:xfrm rot="11755507">
            <a:off x="3877036" y="1540011"/>
            <a:ext cx="400050" cy="217556"/>
          </a:xfrm>
          <a:prstGeom prst="leftArrow">
            <a:avLst/>
          </a:prstGeom>
          <a:solidFill>
            <a:schemeClr val="accent4">
              <a:lumMod val="40000"/>
              <a:lumOff val="60000"/>
              <a:alpha val="8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: afgeronde hoeken 6">
            <a:extLst>
              <a:ext uri="{FF2B5EF4-FFF2-40B4-BE49-F238E27FC236}">
                <a16:creationId xmlns:a16="http://schemas.microsoft.com/office/drawing/2014/main" id="{98669A77-E965-4E20-9C19-22D49EDD9BAB}"/>
              </a:ext>
            </a:extLst>
          </p:cNvPr>
          <p:cNvSpPr/>
          <p:nvPr/>
        </p:nvSpPr>
        <p:spPr>
          <a:xfrm>
            <a:off x="3047541" y="1226661"/>
            <a:ext cx="711502" cy="369332"/>
          </a:xfrm>
          <a:prstGeom prst="roundRect">
            <a:avLst/>
          </a:prstGeom>
          <a:solidFill>
            <a:schemeClr val="accent4">
              <a:lumMod val="40000"/>
              <a:lumOff val="60000"/>
              <a:alpha val="8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/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8E718EC0-CEA0-403D-9875-1C70A4665201}"/>
              </a:ext>
            </a:extLst>
          </p:cNvPr>
          <p:cNvSpPr txBox="1"/>
          <p:nvPr/>
        </p:nvSpPr>
        <p:spPr>
          <a:xfrm>
            <a:off x="3047541" y="1226661"/>
            <a:ext cx="7115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/>
              <a:t>1. Jij</a:t>
            </a:r>
          </a:p>
        </p:txBody>
      </p:sp>
      <p:sp>
        <p:nvSpPr>
          <p:cNvPr id="17" name="Pijl: links 16">
            <a:extLst>
              <a:ext uri="{FF2B5EF4-FFF2-40B4-BE49-F238E27FC236}">
                <a16:creationId xmlns:a16="http://schemas.microsoft.com/office/drawing/2014/main" id="{1A75CCD1-2262-4C34-B719-CB619505C1EF}"/>
              </a:ext>
            </a:extLst>
          </p:cNvPr>
          <p:cNvSpPr/>
          <p:nvPr/>
        </p:nvSpPr>
        <p:spPr>
          <a:xfrm rot="10800000">
            <a:off x="3877036" y="2429510"/>
            <a:ext cx="400050" cy="217556"/>
          </a:xfrm>
          <a:prstGeom prst="leftArrow">
            <a:avLst/>
          </a:prstGeom>
          <a:solidFill>
            <a:schemeClr val="accent4">
              <a:lumMod val="40000"/>
              <a:lumOff val="60000"/>
              <a:alpha val="8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Rechthoek: afgeronde hoeken 17">
            <a:extLst>
              <a:ext uri="{FF2B5EF4-FFF2-40B4-BE49-F238E27FC236}">
                <a16:creationId xmlns:a16="http://schemas.microsoft.com/office/drawing/2014/main" id="{0EC5443C-D562-42FC-A6EC-FA6077BBE52F}"/>
              </a:ext>
            </a:extLst>
          </p:cNvPr>
          <p:cNvSpPr/>
          <p:nvPr/>
        </p:nvSpPr>
        <p:spPr>
          <a:xfrm>
            <a:off x="1858733" y="2347961"/>
            <a:ext cx="1950791" cy="316298"/>
          </a:xfrm>
          <a:prstGeom prst="roundRect">
            <a:avLst/>
          </a:prstGeom>
          <a:solidFill>
            <a:schemeClr val="accent4">
              <a:lumMod val="40000"/>
              <a:lumOff val="60000"/>
              <a:alpha val="8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/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74B9D553-6B90-4023-856A-291D6AFD0D94}"/>
              </a:ext>
            </a:extLst>
          </p:cNvPr>
          <p:cNvSpPr txBox="1"/>
          <p:nvPr/>
        </p:nvSpPr>
        <p:spPr>
          <a:xfrm>
            <a:off x="1858732" y="2294927"/>
            <a:ext cx="19507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/>
              <a:t>3. Plaats en datum</a:t>
            </a:r>
          </a:p>
        </p:txBody>
      </p:sp>
      <p:sp>
        <p:nvSpPr>
          <p:cNvPr id="20" name="Pijl: links 19">
            <a:extLst>
              <a:ext uri="{FF2B5EF4-FFF2-40B4-BE49-F238E27FC236}">
                <a16:creationId xmlns:a16="http://schemas.microsoft.com/office/drawing/2014/main" id="{9CAE01BF-FE6B-40A7-8C8F-04DABFD1921E}"/>
              </a:ext>
            </a:extLst>
          </p:cNvPr>
          <p:cNvSpPr/>
          <p:nvPr/>
        </p:nvSpPr>
        <p:spPr>
          <a:xfrm rot="21296872">
            <a:off x="5551069" y="2003085"/>
            <a:ext cx="400050" cy="217556"/>
          </a:xfrm>
          <a:prstGeom prst="leftArrow">
            <a:avLst/>
          </a:prstGeom>
          <a:solidFill>
            <a:schemeClr val="accent4">
              <a:lumMod val="40000"/>
              <a:lumOff val="60000"/>
              <a:alpha val="8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Rechthoek: afgeronde hoeken 20">
            <a:extLst>
              <a:ext uri="{FF2B5EF4-FFF2-40B4-BE49-F238E27FC236}">
                <a16:creationId xmlns:a16="http://schemas.microsoft.com/office/drawing/2014/main" id="{EF76306D-5FD4-4764-827D-97A7B4061D6E}"/>
              </a:ext>
            </a:extLst>
          </p:cNvPr>
          <p:cNvSpPr/>
          <p:nvPr/>
        </p:nvSpPr>
        <p:spPr>
          <a:xfrm>
            <a:off x="6027434" y="1857888"/>
            <a:ext cx="2850363" cy="379946"/>
          </a:xfrm>
          <a:prstGeom prst="roundRect">
            <a:avLst/>
          </a:prstGeom>
          <a:solidFill>
            <a:schemeClr val="accent4">
              <a:lumMod val="40000"/>
              <a:lumOff val="60000"/>
              <a:alpha val="8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/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A7E14578-8660-40D1-BFF7-CBF06718343B}"/>
              </a:ext>
            </a:extLst>
          </p:cNvPr>
          <p:cNvSpPr txBox="1"/>
          <p:nvPr/>
        </p:nvSpPr>
        <p:spPr>
          <a:xfrm>
            <a:off x="6027433" y="1857888"/>
            <a:ext cx="29830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/>
              <a:t>2. Bedrijf en contactpersoon</a:t>
            </a:r>
          </a:p>
        </p:txBody>
      </p:sp>
      <p:sp>
        <p:nvSpPr>
          <p:cNvPr id="23" name="Pijl: links 22">
            <a:extLst>
              <a:ext uri="{FF2B5EF4-FFF2-40B4-BE49-F238E27FC236}">
                <a16:creationId xmlns:a16="http://schemas.microsoft.com/office/drawing/2014/main" id="{48C6F3E0-96AC-4445-B011-C9078657F403}"/>
              </a:ext>
            </a:extLst>
          </p:cNvPr>
          <p:cNvSpPr/>
          <p:nvPr/>
        </p:nvSpPr>
        <p:spPr>
          <a:xfrm>
            <a:off x="6266804" y="2664259"/>
            <a:ext cx="400050" cy="217556"/>
          </a:xfrm>
          <a:prstGeom prst="leftArrow">
            <a:avLst/>
          </a:prstGeom>
          <a:solidFill>
            <a:schemeClr val="accent4">
              <a:lumMod val="40000"/>
              <a:lumOff val="60000"/>
              <a:alpha val="8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Rechthoek: afgeronde hoeken 23">
            <a:extLst>
              <a:ext uri="{FF2B5EF4-FFF2-40B4-BE49-F238E27FC236}">
                <a16:creationId xmlns:a16="http://schemas.microsoft.com/office/drawing/2014/main" id="{159CBBED-2C9F-41E3-841A-790E4039E93F}"/>
              </a:ext>
            </a:extLst>
          </p:cNvPr>
          <p:cNvSpPr/>
          <p:nvPr/>
        </p:nvSpPr>
        <p:spPr>
          <a:xfrm>
            <a:off x="6734366" y="2578915"/>
            <a:ext cx="1175679" cy="379946"/>
          </a:xfrm>
          <a:prstGeom prst="roundRect">
            <a:avLst/>
          </a:prstGeom>
          <a:solidFill>
            <a:schemeClr val="accent4">
              <a:lumMod val="40000"/>
              <a:lumOff val="60000"/>
              <a:alpha val="8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/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5DCD2642-FB37-40A5-896D-8809888E68ED}"/>
              </a:ext>
            </a:extLst>
          </p:cNvPr>
          <p:cNvSpPr txBox="1"/>
          <p:nvPr/>
        </p:nvSpPr>
        <p:spPr>
          <a:xfrm>
            <a:off x="6734366" y="2578915"/>
            <a:ext cx="1302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/>
              <a:t>4. Betreft:</a:t>
            </a:r>
          </a:p>
        </p:txBody>
      </p:sp>
      <p:sp>
        <p:nvSpPr>
          <p:cNvPr id="26" name="Pijl: links 25">
            <a:extLst>
              <a:ext uri="{FF2B5EF4-FFF2-40B4-BE49-F238E27FC236}">
                <a16:creationId xmlns:a16="http://schemas.microsoft.com/office/drawing/2014/main" id="{2211331F-8B06-4F8A-907B-BE81564074DC}"/>
              </a:ext>
            </a:extLst>
          </p:cNvPr>
          <p:cNvSpPr/>
          <p:nvPr/>
        </p:nvSpPr>
        <p:spPr>
          <a:xfrm rot="10800000">
            <a:off x="3881907" y="2958861"/>
            <a:ext cx="400050" cy="217556"/>
          </a:xfrm>
          <a:prstGeom prst="leftArrow">
            <a:avLst/>
          </a:prstGeom>
          <a:solidFill>
            <a:schemeClr val="accent4">
              <a:lumMod val="40000"/>
              <a:lumOff val="60000"/>
              <a:alpha val="8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7" name="Rechthoek: afgeronde hoeken 26">
            <a:extLst>
              <a:ext uri="{FF2B5EF4-FFF2-40B4-BE49-F238E27FC236}">
                <a16:creationId xmlns:a16="http://schemas.microsoft.com/office/drawing/2014/main" id="{584CD9E1-C303-4A7A-A036-B72C6C2433EE}"/>
              </a:ext>
            </a:extLst>
          </p:cNvPr>
          <p:cNvSpPr/>
          <p:nvPr/>
        </p:nvSpPr>
        <p:spPr>
          <a:xfrm>
            <a:off x="2474632" y="2908332"/>
            <a:ext cx="1333452" cy="316298"/>
          </a:xfrm>
          <a:prstGeom prst="roundRect">
            <a:avLst/>
          </a:prstGeom>
          <a:solidFill>
            <a:schemeClr val="accent4">
              <a:lumMod val="40000"/>
              <a:lumOff val="60000"/>
              <a:alpha val="8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/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5EBFEBD6-8728-45D0-AE17-1BE8BEAB0CF5}"/>
              </a:ext>
            </a:extLst>
          </p:cNvPr>
          <p:cNvSpPr txBox="1"/>
          <p:nvPr/>
        </p:nvSpPr>
        <p:spPr>
          <a:xfrm>
            <a:off x="2694063" y="2881815"/>
            <a:ext cx="1302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/>
              <a:t>5. Aanhef</a:t>
            </a:r>
          </a:p>
        </p:txBody>
      </p:sp>
      <p:sp>
        <p:nvSpPr>
          <p:cNvPr id="29" name="Pijl: links 28">
            <a:extLst>
              <a:ext uri="{FF2B5EF4-FFF2-40B4-BE49-F238E27FC236}">
                <a16:creationId xmlns:a16="http://schemas.microsoft.com/office/drawing/2014/main" id="{33C78106-9CCA-48E9-B8E3-FFD1291B5EA9}"/>
              </a:ext>
            </a:extLst>
          </p:cNvPr>
          <p:cNvSpPr/>
          <p:nvPr/>
        </p:nvSpPr>
        <p:spPr>
          <a:xfrm>
            <a:off x="7298721" y="3309974"/>
            <a:ext cx="400050" cy="217556"/>
          </a:xfrm>
          <a:prstGeom prst="leftArrow">
            <a:avLst/>
          </a:prstGeom>
          <a:solidFill>
            <a:schemeClr val="accent4">
              <a:lumMod val="40000"/>
              <a:lumOff val="60000"/>
              <a:alpha val="8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" name="Rechthoek: afgeronde hoeken 29">
            <a:extLst>
              <a:ext uri="{FF2B5EF4-FFF2-40B4-BE49-F238E27FC236}">
                <a16:creationId xmlns:a16="http://schemas.microsoft.com/office/drawing/2014/main" id="{64B5C0B7-8B4B-414F-B3F2-8BFBD36D71D8}"/>
              </a:ext>
            </a:extLst>
          </p:cNvPr>
          <p:cNvSpPr/>
          <p:nvPr/>
        </p:nvSpPr>
        <p:spPr>
          <a:xfrm>
            <a:off x="7766284" y="3224630"/>
            <a:ext cx="2635016" cy="379946"/>
          </a:xfrm>
          <a:prstGeom prst="roundRect">
            <a:avLst/>
          </a:prstGeom>
          <a:solidFill>
            <a:schemeClr val="accent4">
              <a:lumMod val="40000"/>
              <a:lumOff val="60000"/>
              <a:alpha val="8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/>
          </a:p>
        </p:txBody>
      </p:sp>
      <p:sp>
        <p:nvSpPr>
          <p:cNvPr id="31" name="Tekstvak 30">
            <a:extLst>
              <a:ext uri="{FF2B5EF4-FFF2-40B4-BE49-F238E27FC236}">
                <a16:creationId xmlns:a16="http://schemas.microsoft.com/office/drawing/2014/main" id="{FC07826B-85D2-4516-B999-0A0F52C4CA28}"/>
              </a:ext>
            </a:extLst>
          </p:cNvPr>
          <p:cNvSpPr txBox="1"/>
          <p:nvPr/>
        </p:nvSpPr>
        <p:spPr>
          <a:xfrm>
            <a:off x="7766283" y="3224630"/>
            <a:ext cx="2635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/>
              <a:t>6. Waar vacature gezien?</a:t>
            </a:r>
          </a:p>
        </p:txBody>
      </p:sp>
      <p:sp>
        <p:nvSpPr>
          <p:cNvPr id="32" name="Pijl: links 31">
            <a:extLst>
              <a:ext uri="{FF2B5EF4-FFF2-40B4-BE49-F238E27FC236}">
                <a16:creationId xmlns:a16="http://schemas.microsoft.com/office/drawing/2014/main" id="{2189B42D-6B87-4A45-BD6C-7D480B4DC849}"/>
              </a:ext>
            </a:extLst>
          </p:cNvPr>
          <p:cNvSpPr/>
          <p:nvPr/>
        </p:nvSpPr>
        <p:spPr>
          <a:xfrm>
            <a:off x="7298721" y="4061981"/>
            <a:ext cx="400050" cy="217556"/>
          </a:xfrm>
          <a:prstGeom prst="leftArrow">
            <a:avLst/>
          </a:prstGeom>
          <a:solidFill>
            <a:schemeClr val="accent4">
              <a:lumMod val="40000"/>
              <a:lumOff val="60000"/>
              <a:alpha val="8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3" name="Rechthoek: afgeronde hoeken 32">
            <a:extLst>
              <a:ext uri="{FF2B5EF4-FFF2-40B4-BE49-F238E27FC236}">
                <a16:creationId xmlns:a16="http://schemas.microsoft.com/office/drawing/2014/main" id="{18E208B7-3C4C-45C9-B08C-CB6A637B9A89}"/>
              </a:ext>
            </a:extLst>
          </p:cNvPr>
          <p:cNvSpPr/>
          <p:nvPr/>
        </p:nvSpPr>
        <p:spPr>
          <a:xfrm>
            <a:off x="7766283" y="3976637"/>
            <a:ext cx="2553374" cy="379946"/>
          </a:xfrm>
          <a:prstGeom prst="roundRect">
            <a:avLst/>
          </a:prstGeom>
          <a:solidFill>
            <a:schemeClr val="accent4">
              <a:lumMod val="40000"/>
              <a:lumOff val="60000"/>
              <a:alpha val="8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/>
          </a:p>
        </p:txBody>
      </p:sp>
      <p:sp>
        <p:nvSpPr>
          <p:cNvPr id="34" name="Tekstvak 33">
            <a:extLst>
              <a:ext uri="{FF2B5EF4-FFF2-40B4-BE49-F238E27FC236}">
                <a16:creationId xmlns:a16="http://schemas.microsoft.com/office/drawing/2014/main" id="{B94369FE-09DC-443A-98B6-EB57F3EA4E9B}"/>
              </a:ext>
            </a:extLst>
          </p:cNvPr>
          <p:cNvSpPr txBox="1"/>
          <p:nvPr/>
        </p:nvSpPr>
        <p:spPr>
          <a:xfrm>
            <a:off x="7766282" y="3976637"/>
            <a:ext cx="2471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/>
              <a:t>8. Waarom dit bedrijf?</a:t>
            </a:r>
          </a:p>
        </p:txBody>
      </p:sp>
      <p:sp>
        <p:nvSpPr>
          <p:cNvPr id="35" name="Pijl: links 34">
            <a:extLst>
              <a:ext uri="{FF2B5EF4-FFF2-40B4-BE49-F238E27FC236}">
                <a16:creationId xmlns:a16="http://schemas.microsoft.com/office/drawing/2014/main" id="{0F7B0293-9002-43F7-8F98-83763ECD9629}"/>
              </a:ext>
            </a:extLst>
          </p:cNvPr>
          <p:cNvSpPr/>
          <p:nvPr/>
        </p:nvSpPr>
        <p:spPr>
          <a:xfrm>
            <a:off x="5155290" y="4939374"/>
            <a:ext cx="400050" cy="217556"/>
          </a:xfrm>
          <a:prstGeom prst="leftArrow">
            <a:avLst/>
          </a:prstGeom>
          <a:solidFill>
            <a:schemeClr val="accent4">
              <a:lumMod val="40000"/>
              <a:lumOff val="60000"/>
              <a:alpha val="8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6" name="Rechthoek: afgeronde hoeken 35">
            <a:extLst>
              <a:ext uri="{FF2B5EF4-FFF2-40B4-BE49-F238E27FC236}">
                <a16:creationId xmlns:a16="http://schemas.microsoft.com/office/drawing/2014/main" id="{88F6FE1C-A231-40E5-89E4-123E264DF2CA}"/>
              </a:ext>
            </a:extLst>
          </p:cNvPr>
          <p:cNvSpPr/>
          <p:nvPr/>
        </p:nvSpPr>
        <p:spPr>
          <a:xfrm>
            <a:off x="5622852" y="4854030"/>
            <a:ext cx="1111514" cy="379946"/>
          </a:xfrm>
          <a:prstGeom prst="roundRect">
            <a:avLst/>
          </a:prstGeom>
          <a:solidFill>
            <a:schemeClr val="accent4">
              <a:lumMod val="40000"/>
              <a:lumOff val="60000"/>
              <a:alpha val="8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/>
          </a:p>
        </p:txBody>
      </p:sp>
      <p:sp>
        <p:nvSpPr>
          <p:cNvPr id="37" name="Tekstvak 36">
            <a:extLst>
              <a:ext uri="{FF2B5EF4-FFF2-40B4-BE49-F238E27FC236}">
                <a16:creationId xmlns:a16="http://schemas.microsoft.com/office/drawing/2014/main" id="{EAE894B8-26D7-46D5-B973-234E7D11D3D0}"/>
              </a:ext>
            </a:extLst>
          </p:cNvPr>
          <p:cNvSpPr txBox="1"/>
          <p:nvPr/>
        </p:nvSpPr>
        <p:spPr>
          <a:xfrm>
            <a:off x="5622851" y="4854030"/>
            <a:ext cx="11115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/>
              <a:t>10. Groet</a:t>
            </a:r>
          </a:p>
        </p:txBody>
      </p:sp>
      <p:sp>
        <p:nvSpPr>
          <p:cNvPr id="38" name="Pijl: links 37">
            <a:extLst>
              <a:ext uri="{FF2B5EF4-FFF2-40B4-BE49-F238E27FC236}">
                <a16:creationId xmlns:a16="http://schemas.microsoft.com/office/drawing/2014/main" id="{675A0C43-492F-4B04-A484-2990C4105AEC}"/>
              </a:ext>
            </a:extLst>
          </p:cNvPr>
          <p:cNvSpPr/>
          <p:nvPr/>
        </p:nvSpPr>
        <p:spPr>
          <a:xfrm rot="10800000">
            <a:off x="3662476" y="3707224"/>
            <a:ext cx="400050" cy="217556"/>
          </a:xfrm>
          <a:prstGeom prst="leftArrow">
            <a:avLst/>
          </a:prstGeom>
          <a:solidFill>
            <a:schemeClr val="accent4">
              <a:lumMod val="40000"/>
              <a:lumOff val="60000"/>
              <a:alpha val="8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9" name="Rechthoek: afgeronde hoeken 38">
            <a:extLst>
              <a:ext uri="{FF2B5EF4-FFF2-40B4-BE49-F238E27FC236}">
                <a16:creationId xmlns:a16="http://schemas.microsoft.com/office/drawing/2014/main" id="{4F38BCDC-705D-4726-ADDE-8336084BBE19}"/>
              </a:ext>
            </a:extLst>
          </p:cNvPr>
          <p:cNvSpPr/>
          <p:nvPr/>
        </p:nvSpPr>
        <p:spPr>
          <a:xfrm>
            <a:off x="1497749" y="3656695"/>
            <a:ext cx="2090904" cy="316298"/>
          </a:xfrm>
          <a:prstGeom prst="roundRect">
            <a:avLst/>
          </a:prstGeom>
          <a:solidFill>
            <a:schemeClr val="accent4">
              <a:lumMod val="40000"/>
              <a:lumOff val="60000"/>
              <a:alpha val="8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/>
          </a:p>
        </p:txBody>
      </p:sp>
      <p:sp>
        <p:nvSpPr>
          <p:cNvPr id="40" name="Tekstvak 39">
            <a:extLst>
              <a:ext uri="{FF2B5EF4-FFF2-40B4-BE49-F238E27FC236}">
                <a16:creationId xmlns:a16="http://schemas.microsoft.com/office/drawing/2014/main" id="{2F383C1A-F832-4C53-9A9B-739D74153EAA}"/>
              </a:ext>
            </a:extLst>
          </p:cNvPr>
          <p:cNvSpPr txBox="1"/>
          <p:nvPr/>
        </p:nvSpPr>
        <p:spPr>
          <a:xfrm>
            <a:off x="1497750" y="3641816"/>
            <a:ext cx="26727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/>
              <a:t>7. Waarom dit werk?</a:t>
            </a:r>
          </a:p>
        </p:txBody>
      </p:sp>
      <p:sp>
        <p:nvSpPr>
          <p:cNvPr id="41" name="Pijl: links 40">
            <a:extLst>
              <a:ext uri="{FF2B5EF4-FFF2-40B4-BE49-F238E27FC236}">
                <a16:creationId xmlns:a16="http://schemas.microsoft.com/office/drawing/2014/main" id="{A31837D6-FDA5-42F3-BA6E-DC63BD3FCD90}"/>
              </a:ext>
            </a:extLst>
          </p:cNvPr>
          <p:cNvSpPr/>
          <p:nvPr/>
        </p:nvSpPr>
        <p:spPr>
          <a:xfrm rot="10800000">
            <a:off x="3662476" y="4356583"/>
            <a:ext cx="400050" cy="217556"/>
          </a:xfrm>
          <a:prstGeom prst="leftArrow">
            <a:avLst/>
          </a:prstGeom>
          <a:solidFill>
            <a:schemeClr val="accent4">
              <a:lumMod val="40000"/>
              <a:lumOff val="60000"/>
              <a:alpha val="8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2" name="Rechthoek: afgeronde hoeken 41">
            <a:extLst>
              <a:ext uri="{FF2B5EF4-FFF2-40B4-BE49-F238E27FC236}">
                <a16:creationId xmlns:a16="http://schemas.microsoft.com/office/drawing/2014/main" id="{DFFCF9B4-E501-4DAA-8F36-32A6A7244BD9}"/>
              </a:ext>
            </a:extLst>
          </p:cNvPr>
          <p:cNvSpPr/>
          <p:nvPr/>
        </p:nvSpPr>
        <p:spPr>
          <a:xfrm>
            <a:off x="1953986" y="4306054"/>
            <a:ext cx="1634667" cy="316298"/>
          </a:xfrm>
          <a:prstGeom prst="roundRect">
            <a:avLst/>
          </a:prstGeom>
          <a:solidFill>
            <a:schemeClr val="accent4">
              <a:lumMod val="40000"/>
              <a:lumOff val="60000"/>
              <a:alpha val="8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/>
          </a:p>
        </p:txBody>
      </p:sp>
      <p:sp>
        <p:nvSpPr>
          <p:cNvPr id="43" name="Tekstvak 42">
            <a:extLst>
              <a:ext uri="{FF2B5EF4-FFF2-40B4-BE49-F238E27FC236}">
                <a16:creationId xmlns:a16="http://schemas.microsoft.com/office/drawing/2014/main" id="{91DCF5B6-5EE1-451D-BD2A-5F941E1268C9}"/>
              </a:ext>
            </a:extLst>
          </p:cNvPr>
          <p:cNvSpPr txBox="1"/>
          <p:nvPr/>
        </p:nvSpPr>
        <p:spPr>
          <a:xfrm>
            <a:off x="1953987" y="4270753"/>
            <a:ext cx="28542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/>
              <a:t>9. Waarom jou?</a:t>
            </a:r>
          </a:p>
        </p:txBody>
      </p:sp>
      <p:sp>
        <p:nvSpPr>
          <p:cNvPr id="44" name="Pijl: links 43">
            <a:extLst>
              <a:ext uri="{FF2B5EF4-FFF2-40B4-BE49-F238E27FC236}">
                <a16:creationId xmlns:a16="http://schemas.microsoft.com/office/drawing/2014/main" id="{214B748F-861C-494D-B3A2-C620C3F14094}"/>
              </a:ext>
            </a:extLst>
          </p:cNvPr>
          <p:cNvSpPr/>
          <p:nvPr/>
        </p:nvSpPr>
        <p:spPr>
          <a:xfrm rot="10800000">
            <a:off x="3855095" y="5448882"/>
            <a:ext cx="400050" cy="217556"/>
          </a:xfrm>
          <a:prstGeom prst="leftArrow">
            <a:avLst/>
          </a:prstGeom>
          <a:solidFill>
            <a:schemeClr val="accent4">
              <a:lumMod val="40000"/>
              <a:lumOff val="60000"/>
              <a:alpha val="8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5" name="Rechthoek: afgeronde hoeken 44">
            <a:extLst>
              <a:ext uri="{FF2B5EF4-FFF2-40B4-BE49-F238E27FC236}">
                <a16:creationId xmlns:a16="http://schemas.microsoft.com/office/drawing/2014/main" id="{C71CAAB3-8DC3-4166-B41B-A2ACF15D4112}"/>
              </a:ext>
            </a:extLst>
          </p:cNvPr>
          <p:cNvSpPr/>
          <p:nvPr/>
        </p:nvSpPr>
        <p:spPr>
          <a:xfrm>
            <a:off x="1730829" y="5398353"/>
            <a:ext cx="2050443" cy="316298"/>
          </a:xfrm>
          <a:prstGeom prst="roundRect">
            <a:avLst/>
          </a:prstGeom>
          <a:solidFill>
            <a:schemeClr val="accent4">
              <a:lumMod val="40000"/>
              <a:lumOff val="60000"/>
              <a:alpha val="8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/>
          </a:p>
        </p:txBody>
      </p:sp>
      <p:sp>
        <p:nvSpPr>
          <p:cNvPr id="46" name="Tekstvak 45">
            <a:extLst>
              <a:ext uri="{FF2B5EF4-FFF2-40B4-BE49-F238E27FC236}">
                <a16:creationId xmlns:a16="http://schemas.microsoft.com/office/drawing/2014/main" id="{C9F1DAAC-C27D-43F1-A600-F1E89C580291}"/>
              </a:ext>
            </a:extLst>
          </p:cNvPr>
          <p:cNvSpPr txBox="1"/>
          <p:nvPr/>
        </p:nvSpPr>
        <p:spPr>
          <a:xfrm>
            <a:off x="1730829" y="5371836"/>
            <a:ext cx="1857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/>
              <a:t>11. Bijlage: CV</a:t>
            </a:r>
          </a:p>
        </p:txBody>
      </p:sp>
    </p:spTree>
    <p:extLst>
      <p:ext uri="{BB962C8B-B14F-4D97-AF65-F5344CB8AC3E}">
        <p14:creationId xmlns:p14="http://schemas.microsoft.com/office/powerpoint/2010/main" val="408012655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0614D1412A5A249865BE8962AC37F96" ma:contentTypeVersion="8" ma:contentTypeDescription="Een nieuw document maken." ma:contentTypeScope="" ma:versionID="458ceca3b22fbc73bf02a0fed19722c0">
  <xsd:schema xmlns:xsd="http://www.w3.org/2001/XMLSchema" xmlns:xs="http://www.w3.org/2001/XMLSchema" xmlns:p="http://schemas.microsoft.com/office/2006/metadata/properties" xmlns:ns2="c15ed8a0-886e-4083-9115-dce8253b3f10" xmlns:ns3="3157ecea-1ad7-4fa5-878e-382045c00ae5" targetNamespace="http://schemas.microsoft.com/office/2006/metadata/properties" ma:root="true" ma:fieldsID="fe69c3da6a152da5ee961790fe430e6d" ns2:_="" ns3:_="">
    <xsd:import namespace="c15ed8a0-886e-4083-9115-dce8253b3f10"/>
    <xsd:import namespace="3157ecea-1ad7-4fa5-878e-382045c00ae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5ed8a0-886e-4083-9115-dce8253b3f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57ecea-1ad7-4fa5-878e-382045c00ae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5C038F5-9B09-46ED-B32B-6DD9B0A1BCCD}">
  <ds:schemaRefs>
    <ds:schemaRef ds:uri="http://purl.org/dc/elements/1.1/"/>
    <ds:schemaRef ds:uri="http://www.w3.org/XML/1998/namespace"/>
    <ds:schemaRef ds:uri="c15ed8a0-886e-4083-9115-dce8253b3f10"/>
    <ds:schemaRef ds:uri="3157ecea-1ad7-4fa5-878e-382045c00ae5"/>
    <ds:schemaRef ds:uri="http://schemas.microsoft.com/office/2006/documentManagement/types"/>
    <ds:schemaRef ds:uri="http://purl.org/dc/dcmitype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C020CAA2-9CCC-47EE-BA6A-6FF76B2AF99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7EC3A93-E248-463A-986A-325340B471E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15ed8a0-886e-4083-9115-dce8253b3f10"/>
    <ds:schemaRef ds:uri="3157ecea-1ad7-4fa5-878e-382045c00ae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51</Words>
  <Application>Microsoft Office PowerPoint</Application>
  <PresentationFormat>Breedbeeld</PresentationFormat>
  <Paragraphs>11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Bert Ponjee</dc:creator>
  <cp:lastModifiedBy>Ysbrand Drost</cp:lastModifiedBy>
  <cp:revision>2</cp:revision>
  <dcterms:created xsi:type="dcterms:W3CDTF">2019-04-04T17:36:26Z</dcterms:created>
  <dcterms:modified xsi:type="dcterms:W3CDTF">2019-05-06T06:47:15Z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0x010100F0614D1412A5A249865BE8962AC37F96</vt:lpwstr>
  </property>
</Properties>
</file>